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erriweather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6B0733-BB6B-446B-AD60-9CFBDDFA597F}" v="65" dt="2021-05-20T13:12:17.591"/>
    <p1510:client id="{1CB47FBB-C846-485A-8744-ABF2AC0F3A98}" v="3" dt="2021-05-18T21:12:28.819"/>
    <p1510:client id="{46052C26-636F-4259-A20D-17A1FB26145C}" v="2" dt="2021-05-18T21:07:56.448"/>
    <p1510:client id="{8F3C4E80-2D1D-40CC-9456-8F1DDC9E5AC5}" v="9" dt="2021-05-20T11:35:43.552"/>
  </p1510:revLst>
</p1510:revInfo>
</file>

<file path=ppt/tableStyles.xml><?xml version="1.0" encoding="utf-8"?>
<a:tblStyleLst xmlns:a="http://schemas.openxmlformats.org/drawingml/2006/main" def="{53A379C9-9765-4324-82C3-5779D5E9111E}">
  <a:tblStyle styleId="{53A379C9-9765-4324-82C3-5779D5E911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7b7eb4ee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7b7eb4ee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d7b7eb4ee8_0_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7b7eb4ee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7b7eb4ee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d7b7eb4ee8_0_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1148250" y="4481325"/>
            <a:ext cx="69858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60"/>
              <a:buFont typeface="Calibri"/>
              <a:buNone/>
            </a:pP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СПАСИБО ЗА </a:t>
            </a:r>
            <a:r>
              <a:rPr lang="ru-RU" sz="3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В</a:t>
            </a: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НИМАНИЕ!</a:t>
            </a:r>
            <a:endParaRPr sz="3600" i="0" u="none" strike="noStrike" cap="none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0" name="Google Shape;170;p22"/>
          <p:cNvSpPr txBox="1">
            <a:spLocks noGrp="1"/>
          </p:cNvSpPr>
          <p:nvPr>
            <p:ph type="sldNum" idx="12"/>
          </p:nvPr>
        </p:nvSpPr>
        <p:spPr>
          <a:xfrm>
            <a:off x="8213024" y="6297825"/>
            <a:ext cx="5634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 b="0" i="0" u="none" strike="noStrike" cap="none">
                <a:solidFill>
                  <a:srgbClr val="32363A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ru-RU" sz="2400">
                <a:solidFill>
                  <a:srgbClr val="32363A"/>
                </a:solidFill>
              </a:rPr>
              <a:t>9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2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4745250" y="3174800"/>
            <a:ext cx="4255500" cy="29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Выполнил: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Полх Тимофей Александрович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М</a:t>
            </a: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БОУ</a:t>
            </a: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СОШ </a:t>
            </a: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“Школа будущего”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Руководитель: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Байгашов Алексей Сергеевич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БФУ им. И. Канта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6000">
                <a:solidFill>
                  <a:schemeClr val="lt1"/>
                </a:solidFill>
              </a:rPr>
              <a:t>Аквадискотека</a:t>
            </a:r>
            <a:endParaRPr sz="6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700000" y="2209825"/>
            <a:ext cx="2811000" cy="3051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Картиночка, можно мемасик</a:t>
            </a:r>
            <a:endParaRPr sz="18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000" y="2209825"/>
            <a:ext cx="2811000" cy="3051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Введение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2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384150" y="1547850"/>
            <a:ext cx="8406000" cy="43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000" dirty="0">
                <a:ea typeface="Calibri"/>
                <a:sym typeface="Calibri"/>
              </a:rPr>
              <a:t>Цель - смоделировать динамику столкновений объектов в ванной шарами.</a:t>
            </a:r>
            <a:endParaRPr lang="ru-RU" sz="2000" dirty="0">
              <a:sym typeface="Calibri"/>
            </a:endParaRPr>
          </a:p>
          <a:p>
            <a:endParaRPr lang="ru-RU" sz="2000" dirty="0">
              <a:ea typeface="Calibri"/>
              <a:sym typeface="Calibri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ea typeface="Calibri"/>
                <a:sym typeface="Calibri"/>
              </a:rPr>
              <a:t>Задачи: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1 Подобрать дифференциальные уравнения.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2 Подобрать начальные условие.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3 Подобрать начальные параметры.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4 Написать код моделирующий задачу на языке </a:t>
            </a:r>
            <a:r>
              <a:rPr lang="ru-RU" sz="2400" dirty="0" err="1">
                <a:ea typeface="Calibri"/>
                <a:sym typeface="Calibri"/>
              </a:rPr>
              <a:t>python</a:t>
            </a:r>
            <a:r>
              <a:rPr lang="ru-RU" sz="2400" dirty="0">
                <a:ea typeface="Calibri"/>
                <a:sym typeface="Calibri"/>
              </a:rPr>
              <a:t> 3</a:t>
            </a:r>
            <a:endParaRPr lang="ru-RU" sz="2400"/>
          </a:p>
          <a:p>
            <a:pPr marL="457200"/>
            <a:endParaRPr lang="ru-RU" sz="2400" dirty="0">
              <a:latin typeface="Calibri"/>
              <a:ea typeface="Calibri"/>
              <a:cs typeface="Calibri"/>
              <a:sym typeface="Calibri"/>
            </a:endParaRPr>
          </a:p>
          <a:p>
            <a:endParaRPr lang="ru-RU" sz="2400" dirty="0"/>
          </a:p>
          <a:p>
            <a:pPr marL="457200"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2400" dirty="0"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>
            <a:spLocks noGrp="1"/>
          </p:cNvSpPr>
          <p:nvPr>
            <p:ph type="title" idx="4294967295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271150" y="1480075"/>
            <a:ext cx="8609100" cy="12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363425" y="3893100"/>
            <a:ext cx="83721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800" y="2016850"/>
            <a:ext cx="8668625" cy="410829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/>
        </p:nvSpPr>
        <p:spPr>
          <a:xfrm>
            <a:off x="0" y="1361575"/>
            <a:ext cx="9080700" cy="9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 New Roman"/>
                <a:ea typeface="Times New Roman"/>
                <a:cs typeface="Times New Roman"/>
                <a:sym typeface="Times New Roman"/>
              </a:rPr>
              <a:t>Для описания данного события воспользуемся формулами для расчета скоростей шарообразных тел после столкновения: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 idx="4294967295"/>
          </p:nvPr>
        </p:nvSpPr>
        <p:spPr>
          <a:xfrm>
            <a:off x="363575" y="15605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75" y="3878125"/>
            <a:ext cx="7711050" cy="196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3575" y="1899650"/>
            <a:ext cx="7092239" cy="197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/>
          <p:nvPr/>
        </p:nvSpPr>
        <p:spPr>
          <a:xfrm>
            <a:off x="285550" y="1299050"/>
            <a:ext cx="82683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 New Roman"/>
                <a:ea typeface="Times New Roman"/>
                <a:cs typeface="Times New Roman"/>
                <a:sym typeface="Times New Roman"/>
              </a:rPr>
              <a:t>Для расчёта углов между двумя объектами в момент столкновения используются формулы: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610500" y="1385125"/>
            <a:ext cx="7923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расчёта скорости шаров используют данное дифференциальное: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type="title" idx="4294967295"/>
          </p:nvPr>
        </p:nvSpPr>
        <p:spPr>
          <a:xfrm>
            <a:off x="363575" y="7985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988" y="2085288"/>
            <a:ext cx="8008025" cy="3408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Начальные условия и численное решение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9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4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44" name="Google Shape;144;p19"/>
          <p:cNvGraphicFramePr/>
          <p:nvPr/>
        </p:nvGraphicFramePr>
        <p:xfrm>
          <a:off x="175388" y="2782150"/>
          <a:ext cx="8793225" cy="2957800"/>
        </p:xfrm>
        <a:graphic>
          <a:graphicData uri="http://schemas.openxmlformats.org/drawingml/2006/table">
            <a:tbl>
              <a:tblPr>
                <a:noFill/>
                <a:tableStyleId>{53A379C9-9765-4324-82C3-5779D5E9111E}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№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X, м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VX, м/с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Y, м 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VY, м/с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m, кг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R, м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GG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5" name="Google Shape;145;p19"/>
          <p:cNvSpPr txBox="1"/>
          <p:nvPr/>
        </p:nvSpPr>
        <p:spPr>
          <a:xfrm>
            <a:off x="240150" y="1374375"/>
            <a:ext cx="8663700" cy="11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>
                <a:latin typeface="Times New Roman"/>
                <a:ea typeface="Times New Roman"/>
                <a:cs typeface="Times New Roman"/>
                <a:sym typeface="Times New Roman"/>
              </a:rPr>
              <a:t>Для решения поставленной задачи необходимо определить следующие начальные условия для каждого объекта: начальные координаты по x и по y, начальную скорость по координате x, y. Радиус для каждого моделируемого шара.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175400" y="5842313"/>
            <a:ext cx="8074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таблице показаны параметры объектов в “ванной”  1.5м x 1.5м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Результаты моделирования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5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338950" y="1525250"/>
            <a:ext cx="8473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результате моделирование были получены следующие результаты: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4844000" y="2504450"/>
            <a:ext cx="3775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полученной модели как попавший ванну шарик взаимодействует с другими шарами.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44E77F5F-3B87-4473-BBD0-2068E94E6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661" y="2085561"/>
            <a:ext cx="4615069" cy="34571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Заключение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1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6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338950" y="1570450"/>
            <a:ext cx="8451000" cy="4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дальнейшем я планирую расширить проект создав интерактивную игру. В игре пользователь сможет запускать нарисованный своими руками объект в ванну с шариками, где сможет увидеть их взаимодействие в 3D пространстве.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1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Экран (4:3)</PresentationFormat>
  <Slides>10</Slides>
  <Notes>10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Тема1</vt:lpstr>
      <vt:lpstr>Презентация PowerPoint</vt:lpstr>
      <vt:lpstr>Аквадискотека</vt:lpstr>
      <vt:lpstr>Введение</vt:lpstr>
      <vt:lpstr>Постановка дифференциальной задачи</vt:lpstr>
      <vt:lpstr>Постановка дифференциальной задачи</vt:lpstr>
      <vt:lpstr>Постановка дифференциальной задачи</vt:lpstr>
      <vt:lpstr>Начальные условия и численное решение</vt:lpstr>
      <vt:lpstr>Результаты моделирования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revision>27</cp:revision>
  <dcterms:modified xsi:type="dcterms:W3CDTF">2021-05-20T13:13:06Z</dcterms:modified>
</cp:coreProperties>
</file>